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9" r:id="rId8"/>
    <p:sldId id="283" r:id="rId9"/>
    <p:sldId id="290" r:id="rId10"/>
    <p:sldId id="284" r:id="rId11"/>
    <p:sldId id="286" r:id="rId12"/>
    <p:sldId id="279" r:id="rId13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4CA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2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Expand course</a:t>
            </a:r>
            <a:r>
              <a:rPr lang="en-US" sz="32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</a:t>
            </a:r>
            <a:r>
              <a:rPr lang="en-US" sz="32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-Colorful water light</a:t>
            </a:r>
            <a:endParaRPr lang="en-US" sz="3200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767" y="1212206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685" y="2165985"/>
            <a:ext cx="761111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3. Learn how to control RGB light by graphical  programming</a:t>
            </a:r>
            <a:endParaRPr lang="zh-CN" altLang="en-US" sz="4000" b="0" cap="none" spc="0" dirty="0" smtClean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KSO_Shape"/>
          <p:cNvSpPr>
            <a:spLocks noChangeAspect="1"/>
          </p:cNvSpPr>
          <p:nvPr/>
        </p:nvSpPr>
        <p:spPr bwMode="auto">
          <a:xfrm>
            <a:off x="1925638" y="2624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" name="KSO_Shape"/>
          <p:cNvSpPr>
            <a:spLocks noChangeAspect="1"/>
          </p:cNvSpPr>
          <p:nvPr/>
        </p:nvSpPr>
        <p:spPr bwMode="auto">
          <a:xfrm>
            <a:off x="7273925" y="2535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10" y="1089025"/>
            <a:ext cx="4079240" cy="299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1082040"/>
            <a:ext cx="3565525" cy="299275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5576" y="4284496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075" y="1277620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to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light up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8 RGB lights on the Omibox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 to achieve the experimental effect of the water light.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468755"/>
            <a:ext cx="3463925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0" y="1588770"/>
            <a:ext cx="3188335" cy="3095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1367155"/>
            <a:ext cx="5360670" cy="2708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65" y="1268095"/>
            <a:ext cx="5052060" cy="280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440444" y="628472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550" y="1083310"/>
            <a:ext cx="63131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1543685"/>
            <a:ext cx="4200525" cy="480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210" y="1177925"/>
            <a:ext cx="5259705" cy="5041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2585" y="1153795"/>
            <a:ext cx="1134618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open the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power of the car. We can see that the 8 RGB lights on the Omibox robot are lit up in turn, which looks like water light.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5175"/>
            <a:ext cx="3330575" cy="3485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75" y="2035175"/>
            <a:ext cx="3590290" cy="3496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65" y="2035175"/>
            <a:ext cx="3285490" cy="3507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1313</Words>
  <Application>WPS 演示</Application>
  <PresentationFormat>宽屏</PresentationFormat>
  <Paragraphs>100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黑体</vt:lpstr>
      <vt:lpstr>Arial Unicode MS</vt:lpstr>
      <vt:lpstr>Office 主题</vt:lpstr>
      <vt:lpstr>Expand course-Colorful water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198</cp:revision>
  <dcterms:created xsi:type="dcterms:W3CDTF">2014-05-23T07:15:00Z</dcterms:created>
  <dcterms:modified xsi:type="dcterms:W3CDTF">2019-05-05T06:29:35Z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